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6" r:id="rId3"/>
    <p:sldId id="301" r:id="rId4"/>
    <p:sldId id="257" r:id="rId5"/>
    <p:sldId id="258" r:id="rId6"/>
    <p:sldId id="311" r:id="rId7"/>
    <p:sldId id="306" r:id="rId8"/>
    <p:sldId id="307" r:id="rId9"/>
    <p:sldId id="308" r:id="rId10"/>
    <p:sldId id="309" r:id="rId11"/>
    <p:sldId id="259" r:id="rId12"/>
    <p:sldId id="260" r:id="rId13"/>
    <p:sldId id="312" r:id="rId14"/>
    <p:sldId id="261" r:id="rId15"/>
    <p:sldId id="262" r:id="rId16"/>
    <p:sldId id="263" r:id="rId17"/>
    <p:sldId id="264" r:id="rId18"/>
    <p:sldId id="265" r:id="rId19"/>
    <p:sldId id="305" r:id="rId20"/>
    <p:sldId id="302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303" r:id="rId31"/>
    <p:sldId id="275" r:id="rId32"/>
    <p:sldId id="276" r:id="rId33"/>
    <p:sldId id="277" r:id="rId34"/>
    <p:sldId id="278" r:id="rId35"/>
    <p:sldId id="279" r:id="rId36"/>
    <p:sldId id="280" r:id="rId37"/>
    <p:sldId id="313" r:id="rId38"/>
    <p:sldId id="281" r:id="rId39"/>
    <p:sldId id="282" r:id="rId40"/>
    <p:sldId id="283" r:id="rId41"/>
    <p:sldId id="284" r:id="rId42"/>
    <p:sldId id="285" r:id="rId43"/>
    <p:sldId id="314" r:id="rId44"/>
    <p:sldId id="315" r:id="rId45"/>
    <p:sldId id="286" r:id="rId46"/>
    <p:sldId id="287" r:id="rId47"/>
    <p:sldId id="288" r:id="rId48"/>
    <p:sldId id="289" r:id="rId49"/>
    <p:sldId id="290" r:id="rId50"/>
    <p:sldId id="304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1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682B-0805-47F8-9A19-30FE0DC4F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7227-AA8C-4C78-8966-65463FF67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1A441-6F77-413C-A070-905082665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9780-A685-404F-B456-C329A046BD2F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30FA9-7515-40E1-86C5-B30141FD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E4CEC-96EC-4422-95D7-06C5EEB77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FD908-ABBD-4B46-81B3-A46C7A10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27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DB96C-1C51-40B1-A3A6-D590CAFA9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7799C-0B34-48F3-8C00-A0485C11E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46F95-F7AF-46EF-99CE-130A443AA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9780-A685-404F-B456-C329A046BD2F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10FF6-FCFE-47DB-AB9D-EE3CF3EDE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AC870-F55E-46DD-9A41-81B990846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FD908-ABBD-4B46-81B3-A46C7A10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C5969-1B86-4843-B64D-A5C8701A9F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945EA-B6A7-49E2-AAC3-DD6A19608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A614D-93FB-4600-AEF8-6832ED2DC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9780-A685-404F-B456-C329A046BD2F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F410A-035A-46BE-AD61-6C1243BE4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C95EB-8B66-44E5-87FF-EBB2244D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FD908-ABBD-4B46-81B3-A46C7A10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2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FE8EA-00AF-4D64-81A5-A47FF444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E63B4-40E6-419C-817C-5A312C4B2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E38CC-B32F-4E01-9376-EE7054FCD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9780-A685-404F-B456-C329A046BD2F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21255-AD61-4C9D-B802-CCB36E2C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9B834-1911-4550-ACCD-C2189457F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FD908-ABBD-4B46-81B3-A46C7A10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57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EA1F4-EF49-43F1-8726-86A7D728F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DDC78-0655-4C6D-ADA8-E1E2999F8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BBE06-B2F7-42F6-83A3-423762CB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9780-A685-404F-B456-C329A046BD2F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0C933-0B21-4FBE-8F50-84105D0BF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81007-8326-4003-BC4B-F90C0608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FD908-ABBD-4B46-81B3-A46C7A10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2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FCAE-6F29-4FB4-875D-EDEE44343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83F80-1C5D-4E31-8F15-B853643485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FE193-44C0-47B1-8D7F-6DBAD98CA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C08DC-D971-486F-AEC9-DC3E48C8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9780-A685-404F-B456-C329A046BD2F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800C1-D1DB-4334-A40B-D437A17E1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A03C6-790C-4947-8BEC-49E3AA6D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FD908-ABBD-4B46-81B3-A46C7A10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1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287DD-F9BA-46BC-AEF8-5C057CE7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FF30B-0C16-459C-8A4A-642B4D542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878B9A-1C04-45AB-9F17-38FA35D8A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5D015-C3CC-46AF-BF99-7860124135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32FCC-B6C9-4CCA-BE15-7522B2A66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F4E40-AC5D-4E6B-B7E5-3E057065F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9780-A685-404F-B456-C329A046BD2F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F6F87-9710-48C4-ACCA-07442823F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694184-4AC9-4822-AEBC-D9330033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FD908-ABBD-4B46-81B3-A46C7A10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1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09E60-C66E-4F9E-8CA8-C8166F72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E8D29-25F1-410D-936F-B061EE64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9780-A685-404F-B456-C329A046BD2F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159B1-0514-4997-BD83-5666BEE09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EEF36-0567-4E86-876B-8E7AC137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FD908-ABBD-4B46-81B3-A46C7A10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51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3FA5C-DC9A-4E90-A432-5A8AD16DC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9780-A685-404F-B456-C329A046BD2F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FBBB5-35C7-43D6-AB0F-D32825FC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2A6D4-764E-49A1-A317-03BBF4782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FD908-ABBD-4B46-81B3-A46C7A10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B8133-ACF1-46AA-A329-BD2A9420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6D8DF-2534-4DAA-B19E-DC8334B45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3391A2-4952-4136-A436-A6C25A1C9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F5886-F210-4C6B-88C8-049531FBF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9780-A685-404F-B456-C329A046BD2F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B2D12-52AA-4A36-8B07-54610B297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E7535-6957-4A10-A588-D648F584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FD908-ABBD-4B46-81B3-A46C7A10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5D8F1-A372-4510-BDF8-494CB4F8B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0127D-13FB-48F8-AF92-E523FE57D5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F962C2-B748-4A5F-A377-78F83AFA6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528CA-9200-4990-9B8A-65F1DB34C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9780-A685-404F-B456-C329A046BD2F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56F80-06B1-4839-9470-3312A40CF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E7EF5-B1C8-4346-95C5-26B2AF48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FD908-ABBD-4B46-81B3-A46C7A10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5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7353A-9D4D-44BE-9900-4C4EC91F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44C7C-1F22-42E5-9335-6FA4F58A8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CCE26-216D-4C7D-8D48-254D89E0E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D9780-A685-404F-B456-C329A046BD2F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D96DB-7F3E-495D-BC3D-CDD555741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0483F-4E9A-4BCA-822A-226B74826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FD908-ABBD-4B46-81B3-A46C7A10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03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0E5E0-9BF0-4356-8CA1-01EBB76FD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vt01 _ jj_4wire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D82DC-F6C5-4E13-86AB-B46637EE3B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from 20191125 and 20191127</a:t>
            </a:r>
          </a:p>
        </p:txBody>
      </p:sp>
    </p:spTree>
    <p:extLst>
      <p:ext uri="{BB962C8B-B14F-4D97-AF65-F5344CB8AC3E}">
        <p14:creationId xmlns:p14="http://schemas.microsoft.com/office/powerpoint/2010/main" val="3728435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762A7C-E1B4-45A4-B784-9A06455D7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57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4334E-CE53-4FFC-8109-A7F2432B7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0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15B1BE-135D-47B1-9387-A0F8F261E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35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AC109-9016-4250-9998-E7D443DBC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72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4F7CE-FA79-4330-BC9E-BEEA13829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63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77F23-B4AB-4D6B-8FF1-2981C3667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80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48A13-84F0-4E90-BA43-EC8B2803B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98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46FBA-FDB6-4DD9-BFF0-3A54DD61B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98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D3A90-AF7C-45A5-A4DC-9D8A93D26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21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6940C-A539-49E1-9986-E80DF5525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8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EB1A83-4C28-4794-8825-C8183AA08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76212"/>
            <a:ext cx="6134100" cy="6505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02C518-2873-449D-8935-292B7B421240}"/>
              </a:ext>
            </a:extLst>
          </p:cNvPr>
          <p:cNvSpPr txBox="1"/>
          <p:nvPr/>
        </p:nvSpPr>
        <p:spPr>
          <a:xfrm>
            <a:off x="9163050" y="1838498"/>
            <a:ext cx="302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taken from these two die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4936C-9F20-4713-A8EC-B8ACC99A6C88}"/>
              </a:ext>
            </a:extLst>
          </p:cNvPr>
          <p:cNvCxnSpPr>
            <a:stCxn id="3" idx="1"/>
          </p:cNvCxnSpPr>
          <p:nvPr/>
        </p:nvCxnSpPr>
        <p:spPr>
          <a:xfrm flipH="1">
            <a:off x="6722533" y="2023164"/>
            <a:ext cx="2440517" cy="432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05E25C-E1C3-4977-B11F-843F864FDCB7}"/>
              </a:ext>
            </a:extLst>
          </p:cNvPr>
          <p:cNvCxnSpPr/>
          <p:nvPr/>
        </p:nvCxnSpPr>
        <p:spPr>
          <a:xfrm flipH="1">
            <a:off x="6968067" y="2023164"/>
            <a:ext cx="2194983" cy="101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7E646F-668C-4199-A27A-90037C216C78}"/>
              </a:ext>
            </a:extLst>
          </p:cNvPr>
          <p:cNvSpPr txBox="1"/>
          <p:nvPr/>
        </p:nvSpPr>
        <p:spPr>
          <a:xfrm>
            <a:off x="141317" y="1446416"/>
            <a:ext cx="28876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each die, there are south- and east-side devices</a:t>
            </a:r>
          </a:p>
          <a:p>
            <a:endParaRPr lang="en-US" dirty="0"/>
          </a:p>
          <a:p>
            <a:r>
              <a:rPr lang="en-US" dirty="0"/>
              <a:t>East has 2.05 squares of resistance</a:t>
            </a:r>
          </a:p>
          <a:p>
            <a:endParaRPr lang="en-US" dirty="0"/>
          </a:p>
          <a:p>
            <a:r>
              <a:rPr lang="en-US" dirty="0"/>
              <a:t>South has 1.15 squares of resistance</a:t>
            </a:r>
          </a:p>
        </p:txBody>
      </p:sp>
    </p:spTree>
    <p:extLst>
      <p:ext uri="{BB962C8B-B14F-4D97-AF65-F5344CB8AC3E}">
        <p14:creationId xmlns:p14="http://schemas.microsoft.com/office/powerpoint/2010/main" val="520271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BAA66-D5D9-445B-A1F8-ACEA362C8C72}"/>
              </a:ext>
            </a:extLst>
          </p:cNvPr>
          <p:cNvSpPr txBox="1"/>
          <p:nvPr/>
        </p:nvSpPr>
        <p:spPr>
          <a:xfrm>
            <a:off x="0" y="211143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die 11, </a:t>
            </a:r>
            <a:r>
              <a:rPr lang="en-US" sz="4400" dirty="0" err="1"/>
              <a:t>jj</a:t>
            </a:r>
            <a:r>
              <a:rPr lang="en-US" sz="4400" dirty="0"/>
              <a:t> 2-wire series-array measurements</a:t>
            </a:r>
          </a:p>
        </p:txBody>
      </p:sp>
    </p:spTree>
    <p:extLst>
      <p:ext uri="{BB962C8B-B14F-4D97-AF65-F5344CB8AC3E}">
        <p14:creationId xmlns:p14="http://schemas.microsoft.com/office/powerpoint/2010/main" val="2191544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ED783-AD0E-42C1-83D4-83B109C11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69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04054-583A-482D-A150-1C9287BE2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77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4ED2D9-AA82-4C41-B123-89A3DDE16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17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B63B1-E6B9-4E14-8D99-0E217CFE3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88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B7D2B-D77F-4D89-99E3-64D54E4A9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27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3FAE8-8698-4405-B013-1FA3D80C3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17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15BF76-A739-421C-857D-8E0DC333A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73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223F3-890F-46F5-8131-9AFE93052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29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F74A7-62CD-4C3A-A3D6-544A7DA1A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37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BAA66-D5D9-445B-A1F8-ACEA362C8C72}"/>
              </a:ext>
            </a:extLst>
          </p:cNvPr>
          <p:cNvSpPr txBox="1"/>
          <p:nvPr/>
        </p:nvSpPr>
        <p:spPr>
          <a:xfrm>
            <a:off x="0" y="211143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die 11, </a:t>
            </a:r>
            <a:r>
              <a:rPr lang="en-US" sz="4400" dirty="0" err="1"/>
              <a:t>jj</a:t>
            </a:r>
            <a:r>
              <a:rPr lang="en-US" sz="4400" dirty="0"/>
              <a:t> 4-wire measurements</a:t>
            </a:r>
          </a:p>
        </p:txBody>
      </p:sp>
    </p:spTree>
    <p:extLst>
      <p:ext uri="{BB962C8B-B14F-4D97-AF65-F5344CB8AC3E}">
        <p14:creationId xmlns:p14="http://schemas.microsoft.com/office/powerpoint/2010/main" val="2777750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BAA66-D5D9-445B-A1F8-ACEA362C8C72}"/>
              </a:ext>
            </a:extLst>
          </p:cNvPr>
          <p:cNvSpPr txBox="1"/>
          <p:nvPr/>
        </p:nvSpPr>
        <p:spPr>
          <a:xfrm>
            <a:off x="0" y="211143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die 15, </a:t>
            </a:r>
            <a:r>
              <a:rPr lang="en-US" sz="4400" dirty="0" err="1"/>
              <a:t>jj</a:t>
            </a:r>
            <a:r>
              <a:rPr lang="en-US" sz="4400" dirty="0"/>
              <a:t> 4-wire measurements</a:t>
            </a:r>
          </a:p>
        </p:txBody>
      </p:sp>
    </p:spTree>
    <p:extLst>
      <p:ext uri="{BB962C8B-B14F-4D97-AF65-F5344CB8AC3E}">
        <p14:creationId xmlns:p14="http://schemas.microsoft.com/office/powerpoint/2010/main" val="4017717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950777-141D-4341-9300-5184FF818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52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0413C-964E-4DB2-959F-E97E52EE2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86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2DFF2-61EE-405F-AF73-450354149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5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A3F242-199B-40A7-86CE-7ABA8269D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88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736F2-5CAF-4FC1-A91D-B9F9B331D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18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0DBFC-7BFB-4729-900B-A8A741F3E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53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D3197-6E70-4E54-B8D1-F094D8FCE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71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A157F-ADA7-4C4A-BD4A-BAE412C74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50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C0E6-B415-48AC-9A41-98A51B0DA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43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8EB8CC-C1CD-422F-8A7B-DA67ED867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37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48330-8E27-4884-B622-F5786C008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2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7B550E-AAB9-4D59-98B8-DC5059530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4E9F1-5E54-40BC-80C5-A647B8A86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28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4A4F5C-B7DF-48F0-ADF3-916469791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68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2F04A2-1487-4586-B519-E291CA7A3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11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976EF-B3AC-4852-AA8B-75DED37E7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39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BBC338-9101-4431-9BAF-98ED6272D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63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AB1787-6B6F-492F-B1AE-86E418AA4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91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F2B34-7D79-40C0-8B73-B56F74D7B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1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605F92-033E-41AB-A390-013253482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6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AFE28F-614C-4DEF-AF90-040D81FD2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953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BAA66-D5D9-445B-A1F8-ACEA362C8C72}"/>
              </a:ext>
            </a:extLst>
          </p:cNvPr>
          <p:cNvSpPr txBox="1"/>
          <p:nvPr/>
        </p:nvSpPr>
        <p:spPr>
          <a:xfrm>
            <a:off x="0" y="211143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comparing die 11 and 15, </a:t>
            </a:r>
            <a:r>
              <a:rPr lang="en-US" sz="4400" dirty="0" err="1"/>
              <a:t>jj</a:t>
            </a:r>
            <a:r>
              <a:rPr lang="en-US" sz="4400" dirty="0"/>
              <a:t> 4-wire measurements</a:t>
            </a:r>
          </a:p>
        </p:txBody>
      </p:sp>
    </p:spTree>
    <p:extLst>
      <p:ext uri="{BB962C8B-B14F-4D97-AF65-F5344CB8AC3E}">
        <p14:creationId xmlns:p14="http://schemas.microsoft.com/office/powerpoint/2010/main" val="41856430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2F02A-9AA2-4F63-950A-63D1DE3A6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79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F735B2-2A96-4A38-80A9-D3BB530E1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30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0DD998-95FD-4C45-9450-7A3838FC3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73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157BD-B7E2-48B0-95EB-B30203CDC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28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FBF388-FC7A-41F0-BE66-E4097153B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993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899874-29B0-4FD3-A770-B1199DF93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610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01602-9F4D-4006-A032-A8E2BF9B1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53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2747C-2619-446A-ACF7-9FD8EA018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92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3B484C-42D2-4CDB-8BA2-64C94A773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8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9AA9E-71AB-451C-93C1-2A5784DBF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982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2C005-AA1E-4DF3-962C-0D14FD610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6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9660DB-D017-4FBB-8208-BA05823F5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E8EAED-0953-40FC-A056-195243205AF0}"/>
              </a:ext>
            </a:extLst>
          </p:cNvPr>
          <p:cNvSpPr txBox="1"/>
          <p:nvPr/>
        </p:nvSpPr>
        <p:spPr>
          <a:xfrm>
            <a:off x="7281949" y="4904510"/>
            <a:ext cx="3589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East has 2.05 squares of resistance</a:t>
            </a:r>
          </a:p>
          <a:p>
            <a:r>
              <a:rPr lang="en-US" dirty="0"/>
              <a:t>South has 1.15 squares of resistance</a:t>
            </a:r>
          </a:p>
        </p:txBody>
      </p:sp>
    </p:spTree>
    <p:extLst>
      <p:ext uri="{BB962C8B-B14F-4D97-AF65-F5344CB8AC3E}">
        <p14:creationId xmlns:p14="http://schemas.microsoft.com/office/powerpoint/2010/main" val="683283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4383A-0279-4652-9819-CC4A2CCB6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6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73BCA-6836-4A0E-8BD9-B2D5402E8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06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6EF80-0B14-44F2-87A3-78860EF4C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25"/>
            <a:ext cx="12192000" cy="63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74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78</Words>
  <Application>Microsoft Office PowerPoint</Application>
  <PresentationFormat>Widescreen</PresentationFormat>
  <Paragraphs>14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vt01 _ jj_4wire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vt01 _ jj_4wire</dc:title>
  <dc:creator>Shainline, Jeff (Fed)</dc:creator>
  <cp:lastModifiedBy>Shainline, Jeff (Fed)</cp:lastModifiedBy>
  <cp:revision>8</cp:revision>
  <dcterms:created xsi:type="dcterms:W3CDTF">2019-12-02T23:06:10Z</dcterms:created>
  <dcterms:modified xsi:type="dcterms:W3CDTF">2019-12-05T16:27:26Z</dcterms:modified>
</cp:coreProperties>
</file>